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3974A-91B3-43FD-9666-E21A17B8039A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09F24-9BA1-494D-B031-C2AA6EB74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Activity: Lets see how well we know our hazardous symbols? </a:t>
            </a:r>
          </a:p>
          <a:p>
            <a:r>
              <a:rPr lang="en-US" dirty="0" smtClean="0"/>
              <a:t>Methods:</a:t>
            </a:r>
            <a:r>
              <a:rPr lang="en-US" baseline="0" dirty="0" smtClean="0"/>
              <a:t> show each slide , give students 2 minutes to write down the answers, once slides are complete, have students switch sheets to be marked and  release the answers using the text portion of the </a:t>
            </a:r>
            <a:r>
              <a:rPr lang="en-US" baseline="0" dirty="0" err="1" smtClean="0"/>
              <a:t>powerpoint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D09F24-9BA1-494D-B031-C2AA6EB742A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D09F24-9BA1-494D-B031-C2AA6EB742A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65FFA8-46C0-414D-987A-3EDA8A73BF9B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213854-BF4E-475B-88DA-D4C4AE0FECE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Hazardous Symbols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900" b="1" dirty="0" smtClean="0"/>
              <a:t>How many correct hazardous symbols do you have?</a:t>
            </a:r>
            <a:endParaRPr lang="en-US" sz="29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479634" y="-1325668"/>
            <a:ext cx="184731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800" b="1" dirty="0" smtClean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800" b="1" dirty="0" smtClean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800" b="1" dirty="0" smtClean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800" b="1" dirty="0" smtClean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800" b="1" dirty="0" smtClean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800" b="1" dirty="0" smtClean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800" b="1" dirty="0" smtClean="0"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800" b="1" dirty="0" smtClean="0">
                <a:latin typeface="Trebuchet MS" pitchFamily="34" charset="0"/>
                <a:ea typeface="Times New Roman" pitchFamily="18" charset="0"/>
                <a:cs typeface="Arial" pitchFamily="34" charset="0"/>
              </a:rPr>
              <a:t>CLASS A: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800" b="1" dirty="0" smtClean="0">
                <a:latin typeface="Trebuchet MS" pitchFamily="34" charset="0"/>
                <a:ea typeface="Times New Roman" pitchFamily="18" charset="0"/>
                <a:cs typeface="Arial" pitchFamily="34" charset="0"/>
              </a:rPr>
              <a:t> COMPRESSED GAS</a:t>
            </a:r>
            <a:endParaRPr lang="en-US" sz="1800" dirty="0" smtClean="0">
              <a:latin typeface="Arial" pitchFamily="34" charset="0"/>
              <a:ea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800" dirty="0" smtClean="0">
                <a:latin typeface="Trebuchet MS" pitchFamily="34" charset="0"/>
                <a:ea typeface="Times New Roman" pitchFamily="18" charset="0"/>
              </a:rPr>
              <a:t>This class includes: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en-US" sz="2800" dirty="0" smtClean="0">
                <a:latin typeface="Trebuchet MS" pitchFamily="34" charset="0"/>
                <a:ea typeface="Times New Roman" pitchFamily="18" charset="0"/>
              </a:rPr>
              <a:t>compressed gases, 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en-US" sz="2800" dirty="0" smtClean="0">
                <a:latin typeface="Trebuchet MS" pitchFamily="34" charset="0"/>
                <a:ea typeface="Times New Roman" pitchFamily="18" charset="0"/>
              </a:rPr>
              <a:t>dissolved gases,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800" dirty="0" smtClean="0">
                <a:latin typeface="Trebuchet MS" pitchFamily="34" charset="0"/>
                <a:ea typeface="Times New Roman" pitchFamily="18" charset="0"/>
              </a:rPr>
              <a:t> and gases liquefied by compression or refrigeration</a:t>
            </a:r>
            <a:endParaRPr lang="en-US" sz="2800" dirty="0" smtClean="0">
              <a:latin typeface="Arial" pitchFamily="34" charset="0"/>
            </a:endParaRPr>
          </a:p>
        </p:txBody>
      </p:sp>
      <p:pic>
        <p:nvPicPr>
          <p:cNvPr id="7" name="Picture 6" descr="/i/whmis/Symbols&amp;Labels/SymbolA_sm.gif (1883 bytes)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533400"/>
            <a:ext cx="4952999" cy="2438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CLASS B: FLAMMABLE AND COMBUSTIBLE MATERIAL</a:t>
            </a:r>
            <a:endParaRPr lang="en-US" dirty="0"/>
          </a:p>
          <a:p>
            <a:r>
              <a:rPr lang="en-US" dirty="0"/>
              <a:t>This class includes solids, liquids, and gases capable of catching fire in the presence of a spark or open flame under normal working conditions.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/i/whmis/Symbols&amp;Labels/SYMBOLB_SM.GIF (1999 BYTES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762000"/>
            <a:ext cx="2514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/>
              <a:t>CLASS C: OXIDIZING MATERIAL</a:t>
            </a:r>
            <a:endParaRPr lang="en-US" dirty="0"/>
          </a:p>
          <a:p>
            <a:r>
              <a:rPr lang="en-US" dirty="0"/>
              <a:t>These materials increase the risk of fire if they come in contact with flammable or combustible materials</a:t>
            </a:r>
          </a:p>
          <a:p>
            <a:endParaRPr lang="en-US" dirty="0"/>
          </a:p>
        </p:txBody>
      </p:sp>
      <p:pic>
        <p:nvPicPr>
          <p:cNvPr id="4" name="Picture 3" descr="/i/whmis/Symbols&amp;Labels/SymbolC_sm.gif (1995 bytes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15240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CLASS D: POISONOUS AND INFECTIOUS MATERIAL</a:t>
            </a:r>
            <a:br>
              <a:rPr lang="en-US" b="1" dirty="0"/>
            </a:br>
            <a:r>
              <a:rPr lang="en-US" b="1" dirty="0"/>
              <a:t>Division 1: Materials Causing Immediate and Serious Toxic Effects</a:t>
            </a:r>
            <a:endParaRPr lang="en-US" dirty="0"/>
          </a:p>
          <a:p>
            <a:r>
              <a:rPr lang="en-US" dirty="0"/>
              <a:t>These materials can cause death or immediate injury when a person is exposed to small amounts. Examples: sodium cyanide, hydrogen </a:t>
            </a:r>
            <a:r>
              <a:rPr lang="en-US" dirty="0" err="1"/>
              <a:t>sulphide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/i/whmis/Symbols&amp;Labels/SymbolD1_sm.gif (2478 bytes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81001"/>
            <a:ext cx="20669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/>
              <a:t>CLASS D: POISONOUS AND INFECTIOUS MATERIAL</a:t>
            </a:r>
            <a:br>
              <a:rPr lang="en-US" b="1" dirty="0"/>
            </a:br>
            <a:r>
              <a:rPr lang="en-US" b="1" dirty="0"/>
              <a:t>Division 2: Materials Causing Other Toxic EFFECTS</a:t>
            </a:r>
            <a:endParaRPr lang="en-US" dirty="0"/>
          </a:p>
          <a:p>
            <a:r>
              <a:rPr lang="en-US" dirty="0"/>
              <a:t>These materials can cause life-threatening and serious long-term health problems as well as less severe but immediate reactions in a person who is repeatedly exposed to small amounts. </a:t>
            </a:r>
          </a:p>
          <a:p>
            <a:endParaRPr lang="en-US" dirty="0"/>
          </a:p>
        </p:txBody>
      </p:sp>
      <p:pic>
        <p:nvPicPr>
          <p:cNvPr id="4" name="Picture 3" descr="/i/whmis/Symbols&amp;Labels/SymbolD2_sm.gif (1680 bytes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4774" y="1447801"/>
            <a:ext cx="19526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CLASS D: POISONOUS AND INFECTIOUS MATERIAL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</a:rPr>
              <a:t/>
            </a:r>
            <a:b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</a:rPr>
            </a:b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Division 3: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Biohazardous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 Infectious MATERIAL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</a:rPr>
              <a:t>These materials contain an organism that has been shown to cause disease or to be a probable cause of disease in persons or animals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</a:rPr>
              <a:t>.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/i/whmis/Symbols&amp;Labels/SYMBOLD3_SM.GIF (2172 BYTES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81000"/>
            <a:ext cx="2362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/>
              <a:t>CLASS E: CORROSIVE MATERIAL</a:t>
            </a:r>
            <a:endParaRPr lang="en-US" dirty="0"/>
          </a:p>
          <a:p>
            <a:r>
              <a:rPr lang="en-US" dirty="0"/>
              <a:t>This class includes caustic and acid materials that can destroy the skin or eat through metals. Examples: sodium hydroxide, hydrochloric acid, nitric acid</a:t>
            </a:r>
          </a:p>
          <a:p>
            <a:endParaRPr lang="en-US" dirty="0"/>
          </a:p>
        </p:txBody>
      </p:sp>
      <p:pic>
        <p:nvPicPr>
          <p:cNvPr id="4" name="Picture 3" descr="/i/whmis/Symbols&amp;Labels/SymbolE_sm.gif (2532 bytes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447800"/>
            <a:ext cx="20288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/i/whmis/Symbols&amp;Labels/SymbolF_sm.gif (2330 bytes)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0"/>
            <a:ext cx="2438399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47800" y="2667000"/>
            <a:ext cx="63246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latin typeface="Trebuchet MS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LASS F: DANGEROUSLY REACTIVE MATERIAL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79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</a:rPr>
              <a:t>These products may self-react dangerously (for example, they may explode) upon standing or when exposed to physical shock or to increased pressure or temperature, or they emit toxic gases when exposed to water.</a:t>
            </a:r>
            <a:endParaRPr kumimoji="0" lang="en-US" sz="179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/i/whmis/Symbols&amp;Labels/SymbolA_sm.gif (1883 bytes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676400"/>
            <a:ext cx="5257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/i/whmis/Symbols&amp;Labels/SYMBOLB_SM.GIF (1999 BYTES)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276600" y="1981200"/>
            <a:ext cx="3352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/i/whmis/Symbols&amp;Labels/SymbolC_sm.gif (1995 bytes)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86000" y="1905000"/>
            <a:ext cx="5181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/i/whmis/Symbols&amp;Labels/SymbolD1_sm.gif (2478 bytes)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590800" y="2057400"/>
            <a:ext cx="4419599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/i/whmis/Symbols&amp;Labels/SymbolD2_sm.gif (1680 bytes)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828800" y="1600200"/>
            <a:ext cx="556259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/i/whmis/Symbols&amp;Labels/SYMBOLD3_SM.GIF (2172 BYTES)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981200" y="1752600"/>
            <a:ext cx="5714999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/i/whmis/Symbols&amp;Labels/SymbolE_sm.gif (2532 bytes)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905000" y="1828800"/>
            <a:ext cx="5029199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/i/whmis/Symbols&amp;Labels/SymbolF_sm.gif (2330 bytes)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09800" y="1371600"/>
            <a:ext cx="4343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</TotalTime>
  <Words>242</Words>
  <Application>Microsoft Office PowerPoint</Application>
  <PresentationFormat>On-screen Show (4:3)</PresentationFormat>
  <Paragraphs>66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Hazardous Symbols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    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WCDSB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Hazardous Symbol</dc:title>
  <dc:creator>ITS C</dc:creator>
  <cp:lastModifiedBy>ITS C</cp:lastModifiedBy>
  <cp:revision>35</cp:revision>
  <dcterms:created xsi:type="dcterms:W3CDTF">2011-07-06T16:37:03Z</dcterms:created>
  <dcterms:modified xsi:type="dcterms:W3CDTF">2011-07-06T18:58:36Z</dcterms:modified>
</cp:coreProperties>
</file>